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PT Sans Narrow"/>
      <p:regular r:id="rId10"/>
      <p:bold r:id="rId11"/>
    </p:embeddedFon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TSansNarrow-bold.fntdata"/><Relationship Id="rId10" Type="http://schemas.openxmlformats.org/officeDocument/2006/relationships/font" Target="fonts/PTSansNarrow-regular.fntdata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c37ac6eeb5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c37ac6eeb5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c37ac6eeb5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c37ac6eeb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c37ac6eeb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c37ac6eeb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1.jpg"/><Relationship Id="rId10" Type="http://schemas.openxmlformats.org/officeDocument/2006/relationships/image" Target="../media/image2.jpg"/><Relationship Id="rId9" Type="http://schemas.openxmlformats.org/officeDocument/2006/relationships/image" Target="../media/image1.jpg"/><Relationship Id="rId5" Type="http://schemas.openxmlformats.org/officeDocument/2006/relationships/image" Target="../media/image7.jpg"/><Relationship Id="rId6" Type="http://schemas.openxmlformats.org/officeDocument/2006/relationships/image" Target="../media/image12.jpg"/><Relationship Id="rId7" Type="http://schemas.openxmlformats.org/officeDocument/2006/relationships/image" Target="../media/image5.jpg"/><Relationship Id="rId8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3.jpg"/><Relationship Id="rId5" Type="http://schemas.openxmlformats.org/officeDocument/2006/relationships/image" Target="../media/image3.jpg"/><Relationship Id="rId6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235281"/>
            <a:ext cx="7136700" cy="153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Mercenaries and </a:t>
            </a:r>
            <a:r>
              <a:rPr lang="en"/>
              <a:t>Disaster</a:t>
            </a:r>
            <a:r>
              <a:rPr lang="en"/>
              <a:t> </a:t>
            </a:r>
            <a:r>
              <a:rPr lang="en"/>
              <a:t>Capitalism</a:t>
            </a:r>
            <a:r>
              <a:rPr lang="en"/>
              <a:t> in the Congo Crisis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Thor Whitaker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186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Congo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3075" y="314325"/>
            <a:ext cx="4514850" cy="451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000" y="2021250"/>
            <a:ext cx="3833174" cy="215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2079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Mercenaries</a:t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275" y="1263100"/>
            <a:ext cx="4768800" cy="35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0025" y="2131724"/>
            <a:ext cx="1668874" cy="88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0448" y="2036922"/>
            <a:ext cx="925239" cy="10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06675" y="137100"/>
            <a:ext cx="992775" cy="16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0275" y="137100"/>
            <a:ext cx="1368375" cy="18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51202" y="3201175"/>
            <a:ext cx="1053125" cy="120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545575" y="3201179"/>
            <a:ext cx="992775" cy="1281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40449" y="3207316"/>
            <a:ext cx="1053125" cy="126883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6673200" y="22413"/>
            <a:ext cx="9927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Mercenary Commanders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&lt;- Thomas “Mad Mike” Hoare of 5 Commando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Bob Denard of 6 Commando -&gt;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5260350" y="4511250"/>
            <a:ext cx="35331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Other Notable Mercenaries (L to R): Siegfried Muller (Ex-Wehrmacht), Tullio Moneta (Italian Actor), &amp; William Robertson (CIA)</a:t>
            </a:r>
            <a:endParaRPr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Crisis</a:t>
            </a:r>
            <a:endParaRPr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4250" y="152300"/>
            <a:ext cx="3692150" cy="24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075" y="2389850"/>
            <a:ext cx="3822855" cy="24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4638" y="2750200"/>
            <a:ext cx="3331376" cy="22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8174" y="152300"/>
            <a:ext cx="1451525" cy="207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